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383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02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EE9B0-B431-4778-B51D-FCAB7EA3392F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BE092-3E23-4468-B7B1-758763A4C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8310-6F6E-4EAC-82CF-29CF53BFE964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53BA8-C6F7-4AB0-87FF-D48A2AF35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77E89-4DBB-45B4-978E-A26B55544430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0F70B-32C7-45C0-8E3C-883C55F0E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263EF-E3F4-4930-B899-F2001EF4391B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59284-BCA8-4A38-BF6F-F3B79E9BE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EE48E-0EFC-4340-81D7-14D53EEDE1FA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28728-9D6C-4D93-A762-7A2B0F086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63ED4-5082-449D-BB26-1BE299F56CAA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C28AB-89DD-4890-83CC-D25436D17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FE075-6736-4786-927D-15D6746CC321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1E672-EA62-4816-A659-BF12AB089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75E0D-C534-42B2-AE4E-B714DB6A69BA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D1857-39B1-44BC-BD52-F64C78BB9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17498-FEBC-4998-AB76-117B7C8326C9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34EB0-01CE-4567-9E07-633605B30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2814C-13E1-481D-9CDC-56A30510696E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1E7AE-D8B1-494F-890D-7A8229207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D9B3F-0714-49C3-9934-AABB8E3BB8B3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BB5AD-1389-4D57-A564-FE6CBAA5B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BD8D1F-8A1B-4710-97C6-C83A01295FD7}" type="datetimeFigureOut">
              <a:rPr lang="en-US"/>
              <a:pPr>
                <a:defRPr/>
              </a:pPr>
              <a:t>10/2/2012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F17C54-7508-4CCC-85F4-783760E97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saiv@hotmail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5"/>
          <p:cNvSpPr>
            <a:spLocks noChangeArrowheads="1"/>
          </p:cNvSpPr>
          <p:nvPr/>
        </p:nvSpPr>
        <p:spPr bwMode="auto">
          <a:xfrm>
            <a:off x="914400" y="2139950"/>
            <a:ext cx="75438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endParaRPr lang="en-US" sz="1400"/>
          </a:p>
          <a:p>
            <a:pPr algn="ctr" eaLnBrk="0" hangingPunct="0"/>
            <a:r>
              <a:rPr lang="en-US" sz="1400">
                <a:latin typeface="Calibri" pitchFamily="34" charset="0"/>
                <a:ea typeface="Calibri" pitchFamily="34" charset="0"/>
                <a:cs typeface="Times New Roman" pitchFamily="18" charset="0"/>
              </a:rPr>
              <a:t>(Third Thursday of the Month) 11:00 a.m. 1:00 p.m.</a:t>
            </a:r>
            <a:endParaRPr lang="en-US" sz="1400"/>
          </a:p>
          <a:p>
            <a:pPr algn="ctr" eaLnBrk="0" hangingPunct="0"/>
            <a:r>
              <a:rPr lang="en-US" sz="1400">
                <a:latin typeface="Calibri" pitchFamily="34" charset="0"/>
                <a:cs typeface="Times New Roman" pitchFamily="18" charset="0"/>
              </a:rPr>
              <a:t>ARC Imperial Valley</a:t>
            </a:r>
          </a:p>
          <a:p>
            <a:pPr algn="ctr" eaLnBrk="0" hangingPunct="0"/>
            <a:r>
              <a:rPr lang="en-US" sz="1400">
                <a:latin typeface="Calibri" pitchFamily="34" charset="0"/>
                <a:cs typeface="Times New Roman" pitchFamily="18" charset="0"/>
              </a:rPr>
              <a:t> 298 E. Ross Avenue</a:t>
            </a:r>
            <a:endParaRPr lang="en-US" sz="1400"/>
          </a:p>
          <a:p>
            <a:pPr algn="ctr" eaLnBrk="0" hangingPunct="0"/>
            <a:r>
              <a:rPr lang="en-US" sz="1400">
                <a:latin typeface="Calibri" pitchFamily="34" charset="0"/>
              </a:rPr>
              <a:t>    El Centro, CA 92243</a:t>
            </a:r>
            <a:endParaRPr lang="en-US" sz="1400"/>
          </a:p>
        </p:txBody>
      </p:sp>
      <p:pic>
        <p:nvPicPr>
          <p:cNvPr id="13314" name="4 Imag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81000"/>
            <a:ext cx="41243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609600" y="3352800"/>
            <a:ext cx="8001000" cy="2819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1600">
                <a:latin typeface="Calibri" pitchFamily="34" charset="0"/>
              </a:rPr>
              <a:t>                             </a:t>
            </a:r>
            <a:r>
              <a:rPr lang="en-US" sz="1600" b="1">
                <a:latin typeface="Calibri" pitchFamily="34" charset="0"/>
              </a:rPr>
              <a:t>2012 </a:t>
            </a:r>
            <a:r>
              <a:rPr lang="en-US" sz="1600">
                <a:latin typeface="Calibri" pitchFamily="34" charset="0"/>
              </a:rPr>
              <a:t>                          </a:t>
            </a:r>
            <a:r>
              <a:rPr lang="en-US" sz="1600" b="1">
                <a:latin typeface="Calibri" pitchFamily="34" charset="0"/>
              </a:rPr>
              <a:t>CALENDARIO </a:t>
            </a:r>
            <a:r>
              <a:rPr lang="en-US" sz="1600">
                <a:latin typeface="Calibri" pitchFamily="34" charset="0"/>
              </a:rPr>
              <a:t>                                      </a:t>
            </a:r>
            <a:r>
              <a:rPr lang="en-US" sz="1600" b="1">
                <a:latin typeface="Calibri" pitchFamily="34" charset="0"/>
              </a:rPr>
              <a:t>2013  </a:t>
            </a:r>
            <a:r>
              <a:rPr lang="en-US" sz="1600">
                <a:latin typeface="Calibri" pitchFamily="34" charset="0"/>
              </a:rPr>
              <a:t>                    </a:t>
            </a:r>
          </a:p>
          <a:p>
            <a:r>
              <a:rPr lang="en-US" sz="1400">
                <a:latin typeface="Calibri" pitchFamily="34" charset="0"/>
              </a:rPr>
              <a:t> September    20                                                                                                   January 17               </a:t>
            </a:r>
          </a:p>
          <a:p>
            <a:r>
              <a:rPr lang="en-US" sz="1400">
                <a:latin typeface="Calibri" pitchFamily="34" charset="0"/>
              </a:rPr>
              <a:t> October 11                                                                                                           February 21              </a:t>
            </a:r>
          </a:p>
          <a:p>
            <a:r>
              <a:rPr lang="en-US" sz="1400">
                <a:latin typeface="Calibri" pitchFamily="34" charset="0"/>
              </a:rPr>
              <a:t> Oct.20  </a:t>
            </a:r>
            <a:r>
              <a:rPr lang="en-US" sz="1400" b="1">
                <a:latin typeface="Calibri" pitchFamily="34" charset="0"/>
              </a:rPr>
              <a:t>Buddy Walk-Caminata de Amigos                                                    </a:t>
            </a:r>
            <a:r>
              <a:rPr lang="en-US" sz="1400">
                <a:latin typeface="Calibri" pitchFamily="34" charset="0"/>
              </a:rPr>
              <a:t>March 21   </a:t>
            </a:r>
            <a:r>
              <a:rPr lang="en-US" sz="1400" b="1">
                <a:latin typeface="Calibri" pitchFamily="34" charset="0"/>
              </a:rPr>
              <a:t>(spring social)    </a:t>
            </a:r>
          </a:p>
          <a:p>
            <a:r>
              <a:rPr lang="en-US" sz="1400">
                <a:latin typeface="Calibri" pitchFamily="34" charset="0"/>
              </a:rPr>
              <a:t> November 15                                                                                                       April 11                                                                                                                                     December 7 (</a:t>
            </a:r>
            <a:r>
              <a:rPr lang="en-US" sz="1400" b="1">
                <a:latin typeface="Calibri" pitchFamily="34" charset="0"/>
              </a:rPr>
              <a:t>Winter Social</a:t>
            </a:r>
            <a:r>
              <a:rPr lang="en-US" sz="1400">
                <a:latin typeface="Calibri" pitchFamily="34" charset="0"/>
              </a:rPr>
              <a:t>)                                                                              May 23</a:t>
            </a:r>
          </a:p>
          <a:p>
            <a:r>
              <a:rPr lang="en-US" sz="1400">
                <a:latin typeface="Calibri" pitchFamily="34" charset="0"/>
              </a:rPr>
              <a:t>                                                                                                                                 June 20</a:t>
            </a:r>
          </a:p>
          <a:p>
            <a:r>
              <a:rPr lang="en-US" sz="1400">
                <a:latin typeface="Calibri" pitchFamily="34" charset="0"/>
              </a:rPr>
              <a:t>             </a:t>
            </a:r>
            <a:r>
              <a:rPr lang="en-US" sz="1400" b="1">
                <a:latin typeface="Calibri" pitchFamily="34" charset="0"/>
              </a:rPr>
              <a:t>                  </a:t>
            </a:r>
          </a:p>
          <a:p>
            <a:pPr algn="r"/>
            <a:endParaRPr lang="en-US" sz="1100" b="1">
              <a:latin typeface="Calibri" pitchFamily="34" charset="0"/>
            </a:endParaRPr>
          </a:p>
          <a:p>
            <a:pPr algn="ctr"/>
            <a:r>
              <a:rPr lang="en-US" sz="1100">
                <a:latin typeface="Calibri" pitchFamily="34" charset="0"/>
              </a:rPr>
              <a:t>For more information please call</a:t>
            </a:r>
          </a:p>
          <a:p>
            <a:pPr algn="ctr"/>
            <a:r>
              <a:rPr lang="en-US" sz="1100">
                <a:latin typeface="Calibri" pitchFamily="34" charset="0"/>
              </a:rPr>
              <a:t>      Leonor Verdugo (760) 639-8363  ó  EFRC Xochitl Garcia (760) 355-0147 </a:t>
            </a:r>
          </a:p>
          <a:p>
            <a:pPr algn="ctr"/>
            <a:r>
              <a:rPr lang="en-US" sz="1100">
                <a:latin typeface="Calibri" pitchFamily="34" charset="0"/>
                <a:hlinkClick r:id="rId3"/>
              </a:rPr>
              <a:t>dsaiv@hotmail.com</a:t>
            </a:r>
            <a:r>
              <a:rPr lang="en-US" sz="1100">
                <a:latin typeface="Calibri" pitchFamily="34" charset="0"/>
              </a:rPr>
              <a:t> </a:t>
            </a:r>
          </a:p>
          <a:p>
            <a:r>
              <a:rPr lang="en-US" sz="1100">
                <a:latin typeface="Calibri" pitchFamily="34" charset="0"/>
              </a:rPr>
              <a:t>                              </a:t>
            </a:r>
          </a:p>
          <a:p>
            <a:r>
              <a:rPr lang="en-US" sz="1000">
                <a:latin typeface="Calibri" pitchFamily="34" charset="0"/>
              </a:rPr>
              <a:t>          </a:t>
            </a:r>
          </a:p>
        </p:txBody>
      </p:sp>
      <p:pic>
        <p:nvPicPr>
          <p:cNvPr id="13316" name="Picture 1" descr="C:\Documents and Settings\Administrator\My Documents\My Pictures\Copy of logosICCFFC\children&amp;family2011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1600" y="5948363"/>
            <a:ext cx="1473200" cy="68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1" descr="Special Olympics of Southern Californi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5943600"/>
            <a:ext cx="1414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2" descr="http://img.docstoccdn.com/thumb/orig/86875598.png"/>
          <p:cNvPicPr>
            <a:picLocks noChangeAspect="1" noChangeArrowheads="1"/>
          </p:cNvPicPr>
          <p:nvPr/>
        </p:nvPicPr>
        <p:blipFill>
          <a:blip r:embed="rId6"/>
          <a:srcRect l="83849" t="84167" r="3806" b="6310"/>
          <a:stretch>
            <a:fillRect/>
          </a:stretch>
        </p:blipFill>
        <p:spPr bwMode="auto">
          <a:xfrm>
            <a:off x="990600" y="5562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8 Image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76800" y="5962650"/>
            <a:ext cx="15240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9 CuadroTexto"/>
          <p:cNvSpPr txBox="1">
            <a:spLocks noChangeArrowheads="1"/>
          </p:cNvSpPr>
          <p:nvPr/>
        </p:nvSpPr>
        <p:spPr bwMode="auto">
          <a:xfrm>
            <a:off x="304800" y="1227138"/>
            <a:ext cx="8610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latin typeface="Calibri" pitchFamily="34" charset="0"/>
              </a:rPr>
              <a:t>You are invited to attend a series of informal meetings for parents of </a:t>
            </a:r>
          </a:p>
          <a:p>
            <a:pPr algn="ctr"/>
            <a:r>
              <a:rPr lang="en-US" sz="1600">
                <a:latin typeface="Calibri" pitchFamily="34" charset="0"/>
              </a:rPr>
              <a:t>Children and adults with Down syndrome in both English and Spanish.</a:t>
            </a:r>
          </a:p>
          <a:p>
            <a:pPr algn="ctr"/>
            <a:endParaRPr lang="en-US" sz="1600">
              <a:latin typeface="Calibri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62000" y="1676400"/>
            <a:ext cx="74676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Come </a:t>
            </a:r>
            <a:r>
              <a:rPr lang="es-E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meet</a:t>
            </a:r>
            <a:r>
              <a:rPr lang="es-E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 new </a:t>
            </a:r>
            <a:r>
              <a:rPr lang="es-E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friends</a:t>
            </a:r>
            <a:r>
              <a:rPr lang="es-E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 and </a:t>
            </a:r>
            <a:r>
              <a:rPr lang="es-E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learn</a:t>
            </a:r>
            <a:r>
              <a:rPr lang="es-E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 more </a:t>
            </a:r>
            <a:r>
              <a:rPr lang="es-E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about</a:t>
            </a:r>
            <a:endParaRPr lang="es-ES" sz="2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parenting</a:t>
            </a:r>
            <a:r>
              <a:rPr lang="es-E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s-E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issues</a:t>
            </a:r>
            <a:r>
              <a:rPr lang="es-E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, </a:t>
            </a:r>
            <a:r>
              <a:rPr lang="es-E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support</a:t>
            </a:r>
            <a:r>
              <a:rPr lang="es-E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s-E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groups</a:t>
            </a:r>
            <a:r>
              <a:rPr lang="es-E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, </a:t>
            </a:r>
            <a:r>
              <a:rPr lang="es-E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community</a:t>
            </a:r>
            <a:r>
              <a:rPr lang="es-E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s-E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resources</a:t>
            </a:r>
            <a:r>
              <a:rPr lang="es-E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 and </a:t>
            </a:r>
            <a:r>
              <a:rPr lang="es-E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services</a:t>
            </a:r>
            <a:r>
              <a:rPr lang="es-E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+mn-lt"/>
                <a:cs typeface="+mn-cs"/>
              </a:rPr>
              <a:t>.</a:t>
            </a:r>
            <a:endParaRPr lang="es-ES" sz="2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92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Times New Roman</vt:lpstr>
      <vt:lpstr>Tema de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MARISA</dc:creator>
  <cp:lastModifiedBy>Sue Moore</cp:lastModifiedBy>
  <cp:revision>10</cp:revision>
  <cp:lastPrinted>2012-09-27T15:14:27Z</cp:lastPrinted>
  <dcterms:created xsi:type="dcterms:W3CDTF">2012-09-13T03:31:29Z</dcterms:created>
  <dcterms:modified xsi:type="dcterms:W3CDTF">2012-10-02T22:09:35Z</dcterms:modified>
</cp:coreProperties>
</file>